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Roboto Condensed" panose="02000000000000000000" pitchFamily="2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7">
          <p15:clr>
            <a:srgbClr val="747775"/>
          </p15:clr>
        </p15:guide>
        <p15:guide id="2" pos="171">
          <p15:clr>
            <a:srgbClr val="747775"/>
          </p15:clr>
        </p15:guide>
        <p15:guide id="3" orient="horz" pos="113">
          <p15:clr>
            <a:srgbClr val="747775"/>
          </p15:clr>
        </p15:guide>
        <p15:guide id="4" pos="5562">
          <p15:clr>
            <a:srgbClr val="747775"/>
          </p15:clr>
        </p15:guide>
        <p15:guide id="5" orient="horz" pos="397">
          <p15:clr>
            <a:srgbClr val="747775"/>
          </p15:clr>
        </p15:guide>
        <p15:guide id="6" orient="horz" pos="454">
          <p15:clr>
            <a:srgbClr val="747775"/>
          </p15:clr>
        </p15:guide>
        <p15:guide id="7" orient="horz" pos="676">
          <p15:clr>
            <a:srgbClr val="747775"/>
          </p15:clr>
        </p15:guide>
        <p15:guide id="8" orient="horz" pos="73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0" y="126"/>
      </p:cViewPr>
      <p:guideLst>
        <p:guide orient="horz" pos="3127"/>
        <p:guide pos="171"/>
        <p:guide orient="horz" pos="113"/>
        <p:guide pos="5562"/>
        <p:guide orient="horz" pos="397"/>
        <p:guide orient="horz" pos="454"/>
        <p:guide orient="horz" pos="676"/>
        <p:guide orient="horz" pos="7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41611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428a9b4a1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428a9b4a1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982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28a9b4a1d_2_3:notes"/>
          <p:cNvSpPr txBox="1">
            <a:spLocks noGrp="1"/>
          </p:cNvSpPr>
          <p:nvPr>
            <p:ph type="body" idx="1"/>
          </p:nvPr>
        </p:nvSpPr>
        <p:spPr>
          <a:xfrm>
            <a:off x="913772" y="4344031"/>
            <a:ext cx="5030400" cy="4114500"/>
          </a:xfrm>
          <a:prstGeom prst="rect">
            <a:avLst/>
          </a:prstGeom>
        </p:spPr>
        <p:txBody>
          <a:bodyPr spcFirstLastPara="1" wrap="square" lIns="90450" tIns="90450" rIns="90450" bIns="9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428a9b4a1d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39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3ec195272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3ec195272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592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3ec0709864_3_155:notes"/>
          <p:cNvSpPr txBox="1">
            <a:spLocks noGrp="1"/>
          </p:cNvSpPr>
          <p:nvPr>
            <p:ph type="body" idx="1"/>
          </p:nvPr>
        </p:nvSpPr>
        <p:spPr>
          <a:xfrm>
            <a:off x="913772" y="4344031"/>
            <a:ext cx="5030456" cy="4114485"/>
          </a:xfrm>
          <a:prstGeom prst="rect">
            <a:avLst/>
          </a:prstGeom>
        </p:spPr>
        <p:txBody>
          <a:bodyPr spcFirstLastPara="1" wrap="square" lIns="90450" tIns="90450" rIns="90450" bIns="9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23ec0709864_3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467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3ec0709864_3_169:notes"/>
          <p:cNvSpPr txBox="1">
            <a:spLocks noGrp="1"/>
          </p:cNvSpPr>
          <p:nvPr>
            <p:ph type="body" idx="1"/>
          </p:nvPr>
        </p:nvSpPr>
        <p:spPr>
          <a:xfrm>
            <a:off x="913772" y="4344031"/>
            <a:ext cx="5030456" cy="4114485"/>
          </a:xfrm>
          <a:prstGeom prst="rect">
            <a:avLst/>
          </a:prstGeom>
        </p:spPr>
        <p:txBody>
          <a:bodyPr spcFirstLastPara="1" wrap="square" lIns="90450" tIns="90450" rIns="90450" bIns="9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23ec0709864_3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1346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3ec1952729_0_33:notes"/>
          <p:cNvSpPr txBox="1">
            <a:spLocks noGrp="1"/>
          </p:cNvSpPr>
          <p:nvPr>
            <p:ph type="body" idx="1"/>
          </p:nvPr>
        </p:nvSpPr>
        <p:spPr>
          <a:xfrm>
            <a:off x="913772" y="4344031"/>
            <a:ext cx="5030400" cy="4114500"/>
          </a:xfrm>
          <a:prstGeom prst="rect">
            <a:avLst/>
          </a:prstGeom>
        </p:spPr>
        <p:txBody>
          <a:bodyPr spcFirstLastPara="1" wrap="square" lIns="90450" tIns="90450" rIns="90450" bIns="9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3ec195272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6185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3ec1952729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3ec1952729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323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3ec1952729_0_106:notes"/>
          <p:cNvSpPr txBox="1">
            <a:spLocks noGrp="1"/>
          </p:cNvSpPr>
          <p:nvPr>
            <p:ph type="body" idx="1"/>
          </p:nvPr>
        </p:nvSpPr>
        <p:spPr>
          <a:xfrm>
            <a:off x="913772" y="4344031"/>
            <a:ext cx="5030400" cy="4114500"/>
          </a:xfrm>
          <a:prstGeom prst="rect">
            <a:avLst/>
          </a:prstGeom>
        </p:spPr>
        <p:txBody>
          <a:bodyPr spcFirstLastPara="1" wrap="square" lIns="90450" tIns="90450" rIns="90450" bIns="9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23ec195272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940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3ec1952729_0_137:notes"/>
          <p:cNvSpPr txBox="1">
            <a:spLocks noGrp="1"/>
          </p:cNvSpPr>
          <p:nvPr>
            <p:ph type="body" idx="1"/>
          </p:nvPr>
        </p:nvSpPr>
        <p:spPr>
          <a:xfrm>
            <a:off x="913772" y="4344031"/>
            <a:ext cx="5030400" cy="4114500"/>
          </a:xfrm>
          <a:prstGeom prst="rect">
            <a:avLst/>
          </a:prstGeom>
        </p:spPr>
        <p:txBody>
          <a:bodyPr spcFirstLastPara="1" wrap="square" lIns="90450" tIns="90450" rIns="90450" bIns="9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3ec195272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739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3ec0709864_1_39:notes"/>
          <p:cNvSpPr txBox="1">
            <a:spLocks noGrp="1"/>
          </p:cNvSpPr>
          <p:nvPr>
            <p:ph type="body" idx="1"/>
          </p:nvPr>
        </p:nvSpPr>
        <p:spPr>
          <a:xfrm>
            <a:off x="913772" y="4344031"/>
            <a:ext cx="5030400" cy="4114500"/>
          </a:xfrm>
          <a:prstGeom prst="rect">
            <a:avLst/>
          </a:prstGeom>
        </p:spPr>
        <p:txBody>
          <a:bodyPr spcFirstLastPara="1" wrap="square" lIns="90450" tIns="90450" rIns="90450" bIns="9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3ec070986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3620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3ec0709864_1_30:notes"/>
          <p:cNvSpPr txBox="1">
            <a:spLocks noGrp="1"/>
          </p:cNvSpPr>
          <p:nvPr>
            <p:ph type="body" idx="1"/>
          </p:nvPr>
        </p:nvSpPr>
        <p:spPr>
          <a:xfrm>
            <a:off x="913772" y="4344031"/>
            <a:ext cx="5030400" cy="4114500"/>
          </a:xfrm>
          <a:prstGeom prst="rect">
            <a:avLst/>
          </a:prstGeom>
        </p:spPr>
        <p:txBody>
          <a:bodyPr spcFirstLastPara="1" wrap="square" lIns="90450" tIns="90450" rIns="90450" bIns="9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23ec0709864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955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3ec19527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3ec195272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882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ec0709864_1_61:notes"/>
          <p:cNvSpPr txBox="1">
            <a:spLocks noGrp="1"/>
          </p:cNvSpPr>
          <p:nvPr>
            <p:ph type="body" idx="1"/>
          </p:nvPr>
        </p:nvSpPr>
        <p:spPr>
          <a:xfrm>
            <a:off x="913772" y="4344031"/>
            <a:ext cx="5030400" cy="4114500"/>
          </a:xfrm>
          <a:prstGeom prst="rect">
            <a:avLst/>
          </a:prstGeom>
        </p:spPr>
        <p:txBody>
          <a:bodyPr spcFirstLastPara="1" wrap="square" lIns="90450" tIns="90450" rIns="90450" bIns="9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23ec0709864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7834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7c4abfd92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7c4abfd92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512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7c4abfd9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7c4abfd9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454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7c4abfd92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7c4abfd92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801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7c4abfd92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7c4abfd92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416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7c4abfd92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7c4abfd92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416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7c4abfd92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7c4abfd92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758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3ec0709864_3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5" name="Google Shape;325;g23ec0709864_3_196:notes"/>
          <p:cNvSpPr txBox="1">
            <a:spLocks noGrp="1"/>
          </p:cNvSpPr>
          <p:nvPr>
            <p:ph type="sldNum" idx="12"/>
          </p:nvPr>
        </p:nvSpPr>
        <p:spPr>
          <a:xfrm>
            <a:off x="3885887" y="8686486"/>
            <a:ext cx="2972114" cy="45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/>
              <a:t>27</a:t>
            </a:fld>
            <a:endParaRPr sz="1400"/>
          </a:p>
        </p:txBody>
      </p:sp>
      <p:sp>
        <p:nvSpPr>
          <p:cNvPr id="326" name="Google Shape;326;g23ec0709864_3_196:notes"/>
          <p:cNvSpPr txBox="1">
            <a:spLocks noGrp="1"/>
          </p:cNvSpPr>
          <p:nvPr>
            <p:ph type="body" idx="1"/>
          </p:nvPr>
        </p:nvSpPr>
        <p:spPr>
          <a:xfrm>
            <a:off x="913772" y="4344031"/>
            <a:ext cx="5030456" cy="411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85519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ec0709864_3_77:notes"/>
          <p:cNvSpPr txBox="1">
            <a:spLocks noGrp="1"/>
          </p:cNvSpPr>
          <p:nvPr>
            <p:ph type="body" idx="1"/>
          </p:nvPr>
        </p:nvSpPr>
        <p:spPr>
          <a:xfrm>
            <a:off x="913772" y="4344031"/>
            <a:ext cx="5030456" cy="4114485"/>
          </a:xfrm>
          <a:prstGeom prst="rect">
            <a:avLst/>
          </a:prstGeom>
        </p:spPr>
        <p:txBody>
          <a:bodyPr spcFirstLastPara="1" wrap="square" lIns="90450" tIns="90450" rIns="90450" bIns="9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3ec0709864_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374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3ec0709864_3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9" name="Google Shape;89;g23ec0709864_3_85:notes"/>
          <p:cNvSpPr txBox="1">
            <a:spLocks noGrp="1"/>
          </p:cNvSpPr>
          <p:nvPr>
            <p:ph type="body" idx="1"/>
          </p:nvPr>
        </p:nvSpPr>
        <p:spPr>
          <a:xfrm>
            <a:off x="913772" y="4344031"/>
            <a:ext cx="5030456" cy="411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0" name="Google Shape;90;g23ec0709864_3_85:notes"/>
          <p:cNvSpPr txBox="1">
            <a:spLocks noGrp="1"/>
          </p:cNvSpPr>
          <p:nvPr>
            <p:ph type="sldNum" idx="12"/>
          </p:nvPr>
        </p:nvSpPr>
        <p:spPr>
          <a:xfrm>
            <a:off x="3885887" y="8686486"/>
            <a:ext cx="2972114" cy="45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/>
              <a:t>4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517525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3ec195272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3ec195272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31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ec1952729_0_76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23ec1952729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444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ec0709864_1_53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23ec0709864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74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3ec0709864_3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g23ec0709864_3_134:notes"/>
          <p:cNvSpPr txBox="1">
            <a:spLocks noGrp="1"/>
          </p:cNvSpPr>
          <p:nvPr>
            <p:ph type="body" idx="1"/>
          </p:nvPr>
        </p:nvSpPr>
        <p:spPr>
          <a:xfrm>
            <a:off x="913772" y="4344031"/>
            <a:ext cx="5030456" cy="411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4" name="Google Shape;134;g23ec0709864_3_134:notes"/>
          <p:cNvSpPr txBox="1">
            <a:spLocks noGrp="1"/>
          </p:cNvSpPr>
          <p:nvPr>
            <p:ph type="sldNum" idx="12"/>
          </p:nvPr>
        </p:nvSpPr>
        <p:spPr>
          <a:xfrm>
            <a:off x="3885887" y="8686486"/>
            <a:ext cx="2972114" cy="45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/>
              <a:t>8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819208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ec0709864_3_110:notes"/>
          <p:cNvSpPr txBox="1">
            <a:spLocks noGrp="1"/>
          </p:cNvSpPr>
          <p:nvPr>
            <p:ph type="body" idx="1"/>
          </p:nvPr>
        </p:nvSpPr>
        <p:spPr>
          <a:xfrm>
            <a:off x="913772" y="4344031"/>
            <a:ext cx="5030456" cy="4114485"/>
          </a:xfrm>
          <a:prstGeom prst="rect">
            <a:avLst/>
          </a:prstGeom>
        </p:spPr>
        <p:txBody>
          <a:bodyPr spcFirstLastPara="1" wrap="square" lIns="90450" tIns="90450" rIns="90450" bIns="9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23ec0709864_3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22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5">
  <p:cSld name="Title 5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270929" y="4560570"/>
            <a:ext cx="6400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b" anchorCtr="0">
            <a:normAutofit/>
          </a:bodyPr>
          <a:lstStyle>
            <a:lvl1pPr lvl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lvl="1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lvl="2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lvl="5" algn="l" rtl="0">
              <a:spcBef>
                <a:spcPts val="900"/>
              </a:spcBef>
              <a:spcAft>
                <a:spcPts val="0"/>
              </a:spcAft>
              <a:buSzPts val="1800"/>
              <a:buChar char="■"/>
              <a:defRPr/>
            </a:lvl6pPr>
            <a:lvl7pPr lvl="6" algn="l" rtl="0"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 rtl="0">
              <a:spcBef>
                <a:spcPts val="900"/>
              </a:spcBef>
              <a:spcAft>
                <a:spcPts val="0"/>
              </a:spcAft>
              <a:buSzPts val="1800"/>
              <a:buChar char="○"/>
              <a:defRPr/>
            </a:lvl8pPr>
            <a:lvl9pPr lvl="8" algn="l" rtl="0">
              <a:spcBef>
                <a:spcPts val="9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270929" y="3943350"/>
            <a:ext cx="64008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20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>
            <a:spLocks noGrp="1"/>
          </p:cNvSpPr>
          <p:nvPr>
            <p:ph type="pic" idx="2"/>
          </p:nvPr>
        </p:nvSpPr>
        <p:spPr>
          <a:xfrm>
            <a:off x="274320" y="205740"/>
            <a:ext cx="8595300" cy="360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2662713" y="1851898"/>
            <a:ext cx="38184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1116806" y="1685639"/>
            <a:ext cx="68580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wo column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274320" y="205740"/>
            <a:ext cx="8595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45720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274320" y="1203722"/>
            <a:ext cx="4297800" cy="3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9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9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9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4572000" y="1203723"/>
            <a:ext cx="4297800" cy="3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9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9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9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731838" y="4698206"/>
            <a:ext cx="6400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315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274638" y="4698206"/>
            <a:ext cx="457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3150" anchor="b" anchorCtr="0">
            <a:norm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/>
        </p:nvSpPr>
        <p:spPr>
          <a:xfrm>
            <a:off x="5515398" y="4684151"/>
            <a:ext cx="83076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45720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 descr="Image result for tent symbol big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 descr="Image result for tent symbol big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/>
        </p:nvSpPr>
        <p:spPr>
          <a:xfrm>
            <a:off x="293099" y="1899975"/>
            <a:ext cx="8557800" cy="14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600" b="1">
                <a:solidFill>
                  <a:srgbClr val="01509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Support Our Cause at the </a:t>
            </a:r>
            <a:br>
              <a:rPr lang="en-GB" sz="4600" b="1">
                <a:solidFill>
                  <a:srgbClr val="01509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GB" sz="4600" b="1">
                <a:solidFill>
                  <a:srgbClr val="01509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Tata Mumbai Marathon</a:t>
            </a:r>
            <a:r>
              <a:rPr lang="en-GB" sz="3000" b="1">
                <a:solidFill>
                  <a:schemeClr val="dk1"/>
                </a:solidFill>
              </a:rPr>
              <a:t> </a:t>
            </a: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/>
        </p:nvSpPr>
        <p:spPr>
          <a:xfrm>
            <a:off x="347975" y="1282638"/>
            <a:ext cx="83076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45720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369B1"/>
                </a:solidFill>
                <a:latin typeface="Roboto"/>
                <a:ea typeface="Roboto"/>
                <a:cs typeface="Roboto"/>
                <a:sym typeface="Roboto"/>
              </a:rPr>
              <a:t>(Mention the cause/project you want support for)</a:t>
            </a:r>
            <a:endParaRPr sz="1800">
              <a:solidFill>
                <a:srgbClr val="0369B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GB" sz="18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347979" y="934050"/>
            <a:ext cx="73299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200" b="1">
                <a:solidFill>
                  <a:srgbClr val="015092"/>
                </a:solidFill>
                <a:latin typeface="Roboto"/>
                <a:ea typeface="Roboto"/>
                <a:cs typeface="Roboto"/>
                <a:sym typeface="Roboto"/>
              </a:rPr>
              <a:t>Support Our Cause </a:t>
            </a:r>
            <a:endParaRPr sz="2200" b="1">
              <a:solidFill>
                <a:srgbClr val="015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1"/>
          <p:cNvSpPr/>
          <p:nvPr/>
        </p:nvSpPr>
        <p:spPr>
          <a:xfrm>
            <a:off x="294450" y="1857150"/>
            <a:ext cx="8555100" cy="21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76200" lvl="0" indent="-3048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GB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a line about the project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76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GB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Who will benefit 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76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GB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scale of the project 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76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GB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duration of the project 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76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GB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Way the corporate can support the project 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76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GB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picture of the beneficiaries or location on the next slide 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/>
        </p:nvSpPr>
        <p:spPr>
          <a:xfrm>
            <a:off x="422154" y="837150"/>
            <a:ext cx="7329900" cy="56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400" b="1" dirty="0">
                <a:solidFill>
                  <a:srgbClr val="164A93"/>
                </a:solidFill>
                <a:latin typeface="Roboto"/>
                <a:ea typeface="Roboto"/>
                <a:cs typeface="Roboto"/>
                <a:sym typeface="Roboto"/>
              </a:rPr>
              <a:t>Glimpses of our (mention project/cause) </a:t>
            </a:r>
            <a:endParaRPr sz="2400" b="1" dirty="0">
              <a:solidFill>
                <a:srgbClr val="164A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-2555076" y="1216650"/>
            <a:ext cx="8555100" cy="8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7620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</a:rPr>
              <a:t>Add pictures of the project</a:t>
            </a:r>
            <a:endParaRPr sz="15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 txBox="1"/>
          <p:nvPr/>
        </p:nvSpPr>
        <p:spPr>
          <a:xfrm>
            <a:off x="285750" y="2201472"/>
            <a:ext cx="85947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2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015092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 sz="4800" b="1">
              <a:solidFill>
                <a:srgbClr val="015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315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>
                <a:solidFill>
                  <a:schemeClr val="dk2"/>
                </a:solidFill>
              </a:rPr>
              <a:t>4</a:t>
            </a:fld>
            <a:endParaRPr sz="1000" b="0">
              <a:solidFill>
                <a:schemeClr val="dk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 descr="Runner free icon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3" descr="Runner free icon"/>
          <p:cNvSpPr/>
          <p:nvPr/>
        </p:nvSpPr>
        <p:spPr>
          <a:xfrm>
            <a:off x="307975" y="5953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72</Words>
  <Application>Microsoft Office PowerPoint</Application>
  <PresentationFormat>On-screen Show (16:9)</PresentationFormat>
  <Paragraphs>19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Roboto Condensed</vt:lpstr>
      <vt:lpstr>Roboto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</cp:revision>
  <dcterms:modified xsi:type="dcterms:W3CDTF">2023-09-08T07:16:20Z</dcterms:modified>
</cp:coreProperties>
</file>